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7D"/>
    <a:srgbClr val="E5007D"/>
    <a:srgbClr val="FFE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 snapToObjects="1">
      <p:cViewPr>
        <p:scale>
          <a:sx n="47" d="100"/>
          <a:sy n="47" d="100"/>
        </p:scale>
        <p:origin x="2864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97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04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397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10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61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010150"/>
            <a:ext cx="5831087" cy="73691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30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48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27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3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89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6E11E-A198-4045-AE4F-4BDA8B23F316}" type="datetimeFigureOut">
              <a:rPr lang="de-DE" smtClean="0"/>
              <a:t>06.01.22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FC286-0352-AC40-8160-04647F2F9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58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4A6D12E5-7152-C84D-91F2-23558BCE1280}"/>
              </a:ext>
            </a:extLst>
          </p:cNvPr>
          <p:cNvSpPr/>
          <p:nvPr/>
        </p:nvSpPr>
        <p:spPr>
          <a:xfrm>
            <a:off x="0" y="0"/>
            <a:ext cx="13716000" cy="13716000"/>
          </a:xfrm>
          <a:prstGeom prst="rect">
            <a:avLst/>
          </a:prstGeom>
          <a:solidFill>
            <a:srgbClr val="FFE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2FEEEC8-08FA-AC41-BBEF-74B10EE60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963891" y="-2636693"/>
            <a:ext cx="30901179" cy="1931323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022E2C9-6D58-C148-B1E7-E7D094707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i="1" dirty="0">
                <a:solidFill>
                  <a:srgbClr val="E6007D"/>
                </a:solidFill>
                <a:latin typeface="Futura Std Condensed ExtBd" panose="020B0502020204020303" pitchFamily="34" charset="0"/>
              </a:rPr>
              <a:t>LOREM IMPSUM</a:t>
            </a:r>
            <a:br>
              <a:rPr lang="de-DE" b="1" i="1" dirty="0">
                <a:solidFill>
                  <a:srgbClr val="E6007D"/>
                </a:solidFill>
                <a:latin typeface="Futura Std Condensed ExtBd" panose="020B0502020204020303" pitchFamily="34" charset="0"/>
              </a:rPr>
            </a:br>
            <a:r>
              <a:rPr lang="de-DE" b="1" i="1" dirty="0">
                <a:solidFill>
                  <a:srgbClr val="E6007D"/>
                </a:solidFill>
                <a:latin typeface="Futura Std Condensed ExtBd" panose="020B0502020204020303" pitchFamily="34" charset="0"/>
              </a:rPr>
              <a:t>DOLOR AMET.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D9A2A75-B0F9-3D4A-A5C9-7388B8A06A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4400" b="1" i="1" dirty="0">
                <a:latin typeface="Futura Std Condensed ExtBd" panose="020B0502020204020303" pitchFamily="34" charset="0"/>
              </a:rPr>
              <a:t>LOREM IPSUM DOLOR SIT AMET.</a:t>
            </a:r>
          </a:p>
        </p:txBody>
      </p:sp>
    </p:spTree>
    <p:extLst>
      <p:ext uri="{BB962C8B-B14F-4D97-AF65-F5344CB8AC3E}">
        <p14:creationId xmlns:p14="http://schemas.microsoft.com/office/powerpoint/2010/main" val="75840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Macintosh PowerPoint</Application>
  <PresentationFormat>Benutzerdefiniert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Std Condensed ExtBd</vt:lpstr>
      <vt:lpstr>Office</vt:lpstr>
      <vt:lpstr>LOREM IMPSUM DOLOR AMET.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IMPSUM DOLOR AMET.</dc:title>
  <dc:creator>Moritz Harrer</dc:creator>
  <cp:lastModifiedBy>Moritz Harrer</cp:lastModifiedBy>
  <cp:revision>3</cp:revision>
  <dcterms:created xsi:type="dcterms:W3CDTF">2022-01-06T14:56:17Z</dcterms:created>
  <dcterms:modified xsi:type="dcterms:W3CDTF">2022-01-06T15:06:53Z</dcterms:modified>
</cp:coreProperties>
</file>